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5CED"/>
    <a:srgbClr val="5448EA"/>
    <a:srgbClr val="2D1F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F70725-9F62-4DC3-A27D-33712EEDA89D}" v="1" dt="2026-07-15T04:44:19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122" d="100"/>
          <a:sy n="122" d="100"/>
        </p:scale>
        <p:origin x="96" y="2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田中勇" userId="71946d63-637d-4402-80ac-ad243f833057" providerId="ADAL" clId="{D1003AC8-687A-4EF6-ACE5-780D98519D03}"/>
    <pc:docChg chg="modSld">
      <pc:chgData name="田中勇" userId="71946d63-637d-4402-80ac-ad243f833057" providerId="ADAL" clId="{D1003AC8-687A-4EF6-ACE5-780D98519D03}" dt="2026-07-15T04:44:28.824" v="2" actId="12789"/>
      <pc:docMkLst>
        <pc:docMk/>
      </pc:docMkLst>
      <pc:sldChg chg="addSp modSp mod">
        <pc:chgData name="田中勇" userId="71946d63-637d-4402-80ac-ad243f833057" providerId="ADAL" clId="{D1003AC8-687A-4EF6-ACE5-780D98519D03}" dt="2026-07-15T04:44:28.824" v="2" actId="12789"/>
        <pc:sldMkLst>
          <pc:docMk/>
          <pc:sldMk cId="0" sldId="256"/>
        </pc:sldMkLst>
        <pc:spChg chg="mod">
          <ac:chgData name="田中勇" userId="71946d63-637d-4402-80ac-ad243f833057" providerId="ADAL" clId="{D1003AC8-687A-4EF6-ACE5-780D98519D03}" dt="2026-07-15T04:44:19.226" v="0" actId="164"/>
          <ac:spMkLst>
            <pc:docMk/>
            <pc:sldMk cId="0" sldId="256"/>
            <ac:spMk id="4" creationId="{00000000-0000-0000-0000-000000000000}"/>
          </ac:spMkLst>
        </pc:spChg>
        <pc:spChg chg="mod">
          <ac:chgData name="田中勇" userId="71946d63-637d-4402-80ac-ad243f833057" providerId="ADAL" clId="{D1003AC8-687A-4EF6-ACE5-780D98519D03}" dt="2026-07-15T04:44:19.226" v="0" actId="164"/>
          <ac:spMkLst>
            <pc:docMk/>
            <pc:sldMk cId="0" sldId="256"/>
            <ac:spMk id="5" creationId="{00000000-0000-0000-0000-000000000000}"/>
          </ac:spMkLst>
        </pc:spChg>
        <pc:spChg chg="mod">
          <ac:chgData name="田中勇" userId="71946d63-637d-4402-80ac-ad243f833057" providerId="ADAL" clId="{D1003AC8-687A-4EF6-ACE5-780D98519D03}" dt="2026-07-15T04:44:19.226" v="0" actId="164"/>
          <ac:spMkLst>
            <pc:docMk/>
            <pc:sldMk cId="0" sldId="256"/>
            <ac:spMk id="7" creationId="{00000000-0000-0000-0000-000000000000}"/>
          </ac:spMkLst>
        </pc:spChg>
        <pc:spChg chg="mod">
          <ac:chgData name="田中勇" userId="71946d63-637d-4402-80ac-ad243f833057" providerId="ADAL" clId="{D1003AC8-687A-4EF6-ACE5-780D98519D03}" dt="2026-07-15T04:44:19.226" v="0" actId="164"/>
          <ac:spMkLst>
            <pc:docMk/>
            <pc:sldMk cId="0" sldId="256"/>
            <ac:spMk id="8" creationId="{00000000-0000-0000-0000-000000000000}"/>
          </ac:spMkLst>
        </pc:spChg>
        <pc:grpChg chg="add mod">
          <ac:chgData name="田中勇" userId="71946d63-637d-4402-80ac-ad243f833057" providerId="ADAL" clId="{D1003AC8-687A-4EF6-ACE5-780D98519D03}" dt="2026-07-15T04:44:28.824" v="2" actId="12789"/>
          <ac:grpSpMkLst>
            <pc:docMk/>
            <pc:sldMk cId="0" sldId="256"/>
            <ac:grpSpMk id="2" creationId="{19615F35-5B60-5559-641B-1F41968BEAFF}"/>
          </ac:grpSpMkLst>
        </pc:gr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61A3E-AC6E-4B60-95A4-C1B3371851F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0A3E0-14E8-4BE6-85AB-5C5385A62A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34F6E-DEEE-400C-92A1-19923C75B907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3A1E1-D89E-4D9F-ACC7-724568FAD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3A1E1-D89E-4D9F-ACC7-724568FAD5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フッター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ja-JP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>
            <a:lvl1pPr marL="228600" indent="-228600">
              <a:defRPr kumimoji="1" lang="ja-JP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kumimoji="1" lang="ja-JP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kumimoji="1" lang="ja-JP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>
              <a:defRPr kumimoji="1" lang="ja-JP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defRPr kumimoji="1" lang="ja-JP" alt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マスター テキストの書式設定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第 2 レベル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marL="160020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marL="20574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altLang="ja-JP" smtClean="0"/>
              <a:t>7/15/2026</a:t>
            </a:fld>
            <a:endParaRPr 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altLang="ja-JP" smtClean="0"/>
              <a:t>‹#›</a:t>
            </a:fld>
            <a:endParaRPr 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5B98E-B881-44C6-965E-C4CBF4BD5DE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bg1">
                <a:lumMod val="5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9615F35-5B60-5559-641B-1F41968BEAFF}"/>
              </a:ext>
            </a:extLst>
          </p:cNvPr>
          <p:cNvGrpSpPr/>
          <p:nvPr/>
        </p:nvGrpSpPr>
        <p:grpSpPr>
          <a:xfrm>
            <a:off x="4441710" y="2743903"/>
            <a:ext cx="3308580" cy="1370195"/>
            <a:chOff x="2162810" y="1532890"/>
            <a:chExt cx="3308580" cy="1370195"/>
          </a:xfrm>
        </p:grpSpPr>
        <p:sp>
          <p:nvSpPr>
            <p:cNvPr id="5" name="四角形 4"/>
            <p:cNvSpPr/>
            <p:nvPr/>
          </p:nvSpPr>
          <p:spPr>
            <a:xfrm rot="300000">
              <a:off x="2231390" y="1823085"/>
              <a:ext cx="3240000" cy="1080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" name="四角形 3"/>
            <p:cNvSpPr/>
            <p:nvPr/>
          </p:nvSpPr>
          <p:spPr>
            <a:xfrm>
              <a:off x="2162810" y="1532890"/>
              <a:ext cx="3240000" cy="1080000"/>
            </a:xfrm>
            <a:prstGeom prst="rect">
              <a:avLst/>
            </a:prstGeom>
            <a:gradFill>
              <a:gsLst>
                <a:gs pos="0">
                  <a:srgbClr val="2D1FE5"/>
                </a:gs>
                <a:gs pos="100000">
                  <a:srgbClr val="665CED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2948940" y="1684020"/>
              <a:ext cx="1805305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付</a:t>
              </a:r>
              <a:r>
                <a:rPr lang="en-US" altLang="ja-JP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 </a:t>
              </a:r>
              <a:r>
                <a:rPr lang="ja-JP" altLang="en-US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箋</a:t>
              </a:r>
              <a:r>
                <a:rPr lang="en-US" altLang="ja-JP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 </a:t>
              </a:r>
              <a:r>
                <a:rPr lang="ja-JP" altLang="en-US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デ</a:t>
              </a:r>
              <a:r>
                <a:rPr lang="en-US" altLang="ja-JP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 </a:t>
              </a:r>
              <a:r>
                <a:rPr lang="ja-JP" altLang="en-US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ザ</a:t>
              </a:r>
              <a:r>
                <a:rPr lang="en-US" altLang="ja-JP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 </a:t>
              </a:r>
              <a:r>
                <a:rPr lang="ja-JP" altLang="en-US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イ</a:t>
              </a:r>
              <a:r>
                <a:rPr lang="en-US" altLang="ja-JP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 </a:t>
              </a:r>
              <a:r>
                <a:rPr lang="ja-JP" altLang="en-US">
                  <a:solidFill>
                    <a:schemeClr val="bg1"/>
                  </a:solidFill>
                  <a:latin typeface="Noto Sans JP Black" panose="020B0200000000000000" charset="-122"/>
                  <a:ea typeface="Noto Sans JP Black" panose="020B0200000000000000" charset="-122"/>
                </a:rPr>
                <a:t>ン</a:t>
              </a: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2948940" y="2079625"/>
              <a:ext cx="152019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>
                  <a:solidFill>
                    <a:schemeClr val="bg1"/>
                  </a:solidFill>
                  <a:latin typeface="Noto Sans JP Light" panose="020B0200000000000000" charset="-122"/>
                  <a:ea typeface="Noto Sans JP Light" panose="020B0200000000000000" charset="-122"/>
                  <a:cs typeface="Noto Sans JP Light" panose="020B0200000000000000" charset="-122"/>
                </a:rPr>
                <a:t>Fusen Design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S P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S P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ワイド画面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MS PGothic</vt:lpstr>
      <vt:lpstr>Noto Sans JP Black</vt:lpstr>
      <vt:lpstr>Noto Sans JP Light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田中勇</cp:lastModifiedBy>
  <cp:revision>1</cp:revision>
  <dcterms:created xsi:type="dcterms:W3CDTF">2026-07-01T23:35:12Z</dcterms:created>
  <dcterms:modified xsi:type="dcterms:W3CDTF">2026-07-15T04:44:29Z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1041-11.2.0.10721</vt:lpwstr>
  </property>
  <property fmtid="{D5CDD505-2E9C-101B-9397-08002B2CF9AE}" pid="3" name="ICV">
    <vt:lpwstr>199FD677BD9F42E7B865A18FE7F0A387</vt:lpwstr>
  </property>
</Properties>
</file>